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0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8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4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4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33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1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5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1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1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9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B5930F-9659-4BDC-B0EB-F3A260D1F9C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50497D-BD74-4445-9115-16E7B0A1D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2.mp3"/><Relationship Id="rId7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759854"/>
            <a:ext cx="9966960" cy="15675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Конструкт по технологии река времени по теме: Обувь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Разработала</a:t>
            </a:r>
            <a:r>
              <a:rPr lang="ru-RU" dirty="0" smtClean="0"/>
              <a:t>: Богомолова </a:t>
            </a:r>
            <a:r>
              <a:rPr lang="ru-RU" dirty="0" smtClean="0"/>
              <a:t>С.М.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1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0" y="416417"/>
            <a:ext cx="10661701" cy="6018702"/>
          </a:xfrm>
        </p:spPr>
      </p:pic>
    </p:spTree>
    <p:extLst>
      <p:ext uri="{BB962C8B-B14F-4D97-AF65-F5344CB8AC3E}">
        <p14:creationId xmlns:p14="http://schemas.microsoft.com/office/powerpoint/2010/main" val="34844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872" y="609600"/>
            <a:ext cx="2711647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Обувь древности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70238"/>
            <a:ext cx="7792937" cy="5844703"/>
          </a:xfrm>
        </p:spPr>
      </p:pic>
    </p:spTree>
    <p:extLst>
      <p:ext uri="{BB962C8B-B14F-4D97-AF65-F5344CB8AC3E}">
        <p14:creationId xmlns:p14="http://schemas.microsoft.com/office/powerpoint/2010/main" val="3549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87442"/>
            <a:ext cx="4327127" cy="62850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87" y="1123188"/>
            <a:ext cx="5574603" cy="35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5948" y="609600"/>
            <a:ext cx="4952571" cy="1356360"/>
          </a:xfrm>
        </p:spPr>
        <p:txBody>
          <a:bodyPr/>
          <a:lstStyle/>
          <a:p>
            <a:r>
              <a:rPr lang="ru-RU" dirty="0" smtClean="0"/>
              <a:t>Старинная обувь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8" y="609600"/>
            <a:ext cx="5384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93" y="2228046"/>
            <a:ext cx="6052098" cy="40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Сравнение обуви в древности и в старину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07" y="1965960"/>
            <a:ext cx="4038600" cy="4038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050" y="2350748"/>
            <a:ext cx="5058331" cy="32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vuk_-_kabluki_(iPleer.fm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982980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87780"/>
            <a:ext cx="3636404" cy="4848539"/>
          </a:xfrm>
          <a:prstGeom prst="rect">
            <a:avLst/>
          </a:prstGeom>
        </p:spPr>
      </p:pic>
      <p:pic>
        <p:nvPicPr>
          <p:cNvPr id="6" name="zvuki_-_zastezhka_molniya_(iPleer.fm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4162" y="780245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53" y="1560490"/>
            <a:ext cx="4285812" cy="40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934" y="2323407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8000" dirty="0" smtClean="0"/>
              <a:t>Спасибо!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742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32</TotalTime>
  <Words>27</Words>
  <Application>Microsoft Office PowerPoint</Application>
  <PresentationFormat>Широкоэкранный</PresentationFormat>
  <Paragraphs>6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Конструкт по технологии река времени по теме: Обувь</vt:lpstr>
      <vt:lpstr>Презентация PowerPoint</vt:lpstr>
      <vt:lpstr>Обувь древности</vt:lpstr>
      <vt:lpstr>Презентация PowerPoint</vt:lpstr>
      <vt:lpstr>Старинная обувь</vt:lpstr>
      <vt:lpstr>Сравнение обуви в древности и в старину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Обувь</dc:title>
  <dc:creator>Слушатель курсов</dc:creator>
  <cp:lastModifiedBy>1</cp:lastModifiedBy>
  <cp:revision>7</cp:revision>
  <dcterms:created xsi:type="dcterms:W3CDTF">2017-09-15T06:04:37Z</dcterms:created>
  <dcterms:modified xsi:type="dcterms:W3CDTF">2025-08-11T05:04:56Z</dcterms:modified>
</cp:coreProperties>
</file>