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40" r:id="rId4"/>
    <p:sldId id="342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500174"/>
            <a:ext cx="8212902" cy="1470025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124744"/>
            <a:ext cx="8358246" cy="5328592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/>
          </a:p>
          <a:p>
            <a:pPr algn="l"/>
            <a:endParaRPr lang="ru-RU" sz="25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252817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С.М. </a:t>
            </a:r>
            <a:r>
              <a:rPr lang="ru-RU" b="1" dirty="0" smtClean="0"/>
              <a:t>Богомолова</a:t>
            </a:r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9"/>
            <a:ext cx="4680520" cy="5616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7" y="404664"/>
            <a:ext cx="1619672" cy="2159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172" y="404664"/>
            <a:ext cx="1674186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63" y="3709806"/>
            <a:ext cx="1847199" cy="2462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526" y="3933056"/>
            <a:ext cx="1716979" cy="2289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00826" y="2428868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6786578" y="4286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8734"/>
            <a:ext cx="4608512" cy="6301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73" y="462395"/>
            <a:ext cx="1728192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5" y="3789040"/>
            <a:ext cx="2070722" cy="2760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067" y="523217"/>
            <a:ext cx="1635278" cy="2180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968" y="4220166"/>
            <a:ext cx="1747377" cy="2329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3786190"/>
            <a:ext cx="4375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00892" y="1000108"/>
            <a:ext cx="214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260648"/>
            <a:ext cx="4714890" cy="6286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1520" y="440449"/>
            <a:ext cx="1931523" cy="25753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996226"/>
            <a:ext cx="1693822" cy="237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0" y="1988840"/>
            <a:ext cx="1842724" cy="2456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786578" y="4286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9"/>
            <a:ext cx="4680520" cy="624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564904"/>
            <a:ext cx="1530243" cy="1900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229" y="2430171"/>
            <a:ext cx="151216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6</Words>
  <Application>Microsoft Office PowerPoint</Application>
  <PresentationFormat>Экран (4:3)</PresentationFormat>
  <Paragraphs>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99</cp:revision>
  <dcterms:created xsi:type="dcterms:W3CDTF">2016-04-26T15:43:30Z</dcterms:created>
  <dcterms:modified xsi:type="dcterms:W3CDTF">2025-08-11T04:57:51Z</dcterms:modified>
</cp:coreProperties>
</file>