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8" r:id="rId7"/>
    <p:sldId id="263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167F2-8A18-5DC0-495D-09F92A3051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6EA05-02EE-0E25-652D-72E602DB5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2A7C16-7E81-50D2-1DAF-A1A19781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8D0C0C-FEBB-8E4E-1352-44175E037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0E511B-1AA1-4CB3-001F-76B92F5E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07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720632-2AB0-DA6B-CDA3-F33F9180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64CC43-D266-47E2-A482-D8DBEBAFEB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AA714D-DCFB-099F-AECD-E0DB82BA0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8DEB9C-B044-074C-90AC-84FCE2BB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74277-1F80-FEF5-1BC7-81FACBF1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7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F20F21A-C8CB-8A1C-D86A-C757F0EB6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4DEB4D-6167-361A-E53C-C8C9E2A04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F9C0B8-B820-3190-61B6-3F8F462B1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E9B48-EF36-C097-4AF6-822D414D6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C2202F-587C-F903-2391-DCDFCD346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80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13FCAE-5684-197A-3DE3-75C92A41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0AC992-33EC-EC13-A700-7B26E5241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48749A-7AD1-7C7F-4884-B46C163C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062F4-D2F9-9B2A-392E-EE21B3E4C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39A398-FA2C-AFD5-3A6F-437CAA939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6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C7B07-FAF2-DB0A-B8E3-9EE2D9DC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5C90AC-782A-8D06-1042-6FD08E08C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16E66-3E21-A015-7CF4-5042404C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10F382-C6E9-77C4-958E-E2A037BCC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A8332-D9DA-5402-6FD5-82A4B884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390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0FB64-603D-F606-21CD-41AF7927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D35E18-8514-CAA3-66D8-4EFCF6E06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30B2EF-6D18-A9D2-1457-A29B6A32F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1888A-830F-AF5F-A5BB-05FDED480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AB025-0F53-5A61-E8F2-F94DFA58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F4A84-4CD9-2B2D-EBD1-8C75E7855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32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6EA9A-D61E-95C4-4B0F-AC6750F10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B4556F-891B-CB5A-88D5-AB33D9ECF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1E9DB7-60CE-0CC1-7FD1-81A795B93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E10B886-D8DE-C7D7-21FF-5D300F094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CFD319-82C2-0614-2481-6C4A4C285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C8A3E4B-4E6A-2D56-D721-1754D7C2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023B16A-3069-33DF-3758-35D8D4E2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F1E0EF-AD34-88B7-FA26-60E64ED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928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475D-EBAD-F79E-1998-AAB049CF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B55B25-8313-217E-8F86-D35C50BA9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442227-7772-631E-0841-99996F0BD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9CE243-4833-51DE-22E9-1564C2B69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10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3ADEFA-FD88-1A9D-6008-190780FE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9A3763-2E32-3D39-38BF-97831E266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21364F-FB8C-8F3D-F486-3F8A8DB29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6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831C7-AB00-A6B6-2A67-51469C5F5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739A08-903F-BA73-8B29-94F0552D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E16F98-FD97-843D-9F9B-9C8F34D14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D84435-5686-FDFA-BBC0-A044DCD11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457D44-A132-FEBD-98CD-CD987E6DA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77E374-2959-E9A1-2E27-AA2C5E0EF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11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66A9D-95F2-0198-C7B2-67B1E185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1D5C94-95F3-271A-74AE-83A3CDE18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7B092E-0172-6645-D367-3B072E3F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0C1402-4A4D-CA7B-71C7-31368669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BF258-31F6-F76F-C2E1-0E2BB791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903D8F-A192-5ECF-A3B2-DC172CB6D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78883-3871-F710-BA3A-3A75EFD1D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63CC24-6605-5732-9A8D-5BCEC7613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E9256-48C8-E9B2-3345-E6A20720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112C6-50E9-4300-9977-57BFC57349A7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0A1BEA-1C4B-68FC-D1A5-E08F662D53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47318-EB09-20F8-2D4C-6CD9EF18F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06BA-000F-46B0-A57A-F52B81F426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28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6EF095-5FC6-1211-A47A-2FE30288E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DEF5E-7E36-8AC5-7B24-2A185DCEC3BD}"/>
              </a:ext>
            </a:extLst>
          </p:cNvPr>
          <p:cNvSpPr txBox="1"/>
          <p:nvPr/>
        </p:nvSpPr>
        <p:spPr>
          <a:xfrm>
            <a:off x="5787386" y="4392885"/>
            <a:ext cx="6319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ptos" panose="020B0004020202020204" pitchFamily="34" charset="0"/>
              </a:rPr>
              <a:t>Воспитанники: </a:t>
            </a:r>
            <a:r>
              <a:rPr lang="ru-RU" dirty="0">
                <a:solidFill>
                  <a:srgbClr val="0070C0"/>
                </a:solidFill>
                <a:latin typeface="Aptos" panose="020B0004020202020204" pitchFamily="34" charset="0"/>
              </a:rPr>
              <a:t>Василенко Есения – 5 лет, Грачева Дарья – 5 лет, Буйских Лев – 5 лет, Рожков Михаил – 5 лет.</a:t>
            </a:r>
          </a:p>
          <a:p>
            <a:endParaRPr lang="ru-RU" dirty="0" smtClean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ptos" panose="020B0004020202020204" pitchFamily="34" charset="0"/>
              </a:rPr>
              <a:t>Воспитатели</a:t>
            </a:r>
            <a:r>
              <a:rPr lang="ru-RU" dirty="0">
                <a:solidFill>
                  <a:srgbClr val="0070C0"/>
                </a:solidFill>
                <a:latin typeface="Aptos" panose="020B0004020202020204" pitchFamily="34" charset="0"/>
              </a:rPr>
              <a:t>: </a:t>
            </a:r>
            <a:r>
              <a:rPr lang="ru-RU" dirty="0" err="1">
                <a:solidFill>
                  <a:srgbClr val="0070C0"/>
                </a:solidFill>
                <a:latin typeface="Aptos" panose="020B0004020202020204" pitchFamily="34" charset="0"/>
              </a:rPr>
              <a:t>Мылтасова</a:t>
            </a:r>
            <a:r>
              <a:rPr lang="ru-RU" dirty="0">
                <a:solidFill>
                  <a:srgbClr val="0070C0"/>
                </a:solidFill>
                <a:latin typeface="Aptos" panose="020B0004020202020204" pitchFamily="34" charset="0"/>
              </a:rPr>
              <a:t> Ульяна Константиновна, </a:t>
            </a:r>
            <a:r>
              <a:rPr lang="ru-RU" dirty="0" smtClean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endParaRPr lang="ru-RU" dirty="0" smtClean="0">
              <a:solidFill>
                <a:srgbClr val="0070C0"/>
              </a:solidFill>
              <a:latin typeface="Aptos" panose="020B0004020202020204" pitchFamily="34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Aptos" panose="020B00040202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ptos" panose="020B0004020202020204" pitchFamily="34" charset="0"/>
              </a:rPr>
              <a:t>                        </a:t>
            </a:r>
            <a:r>
              <a:rPr lang="ru-RU" dirty="0" smtClean="0">
                <a:solidFill>
                  <a:srgbClr val="0070C0"/>
                </a:solidFill>
                <a:latin typeface="Aptos" panose="020B0004020202020204" pitchFamily="34" charset="0"/>
              </a:rPr>
              <a:t>Богомолова </a:t>
            </a:r>
            <a:r>
              <a:rPr lang="ru-RU" dirty="0" smtClean="0">
                <a:solidFill>
                  <a:srgbClr val="0070C0"/>
                </a:solidFill>
                <a:latin typeface="Aptos" panose="020B0004020202020204" pitchFamily="34" charset="0"/>
              </a:rPr>
              <a:t>Снежана </a:t>
            </a:r>
            <a:r>
              <a:rPr lang="ru-RU" dirty="0" err="1">
                <a:solidFill>
                  <a:srgbClr val="0070C0"/>
                </a:solidFill>
                <a:latin typeface="Aptos" panose="020B0004020202020204" pitchFamily="34" charset="0"/>
              </a:rPr>
              <a:t>Минияновна</a:t>
            </a:r>
            <a:endParaRPr lang="ru-RU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F9104D-BF80-DF3D-5831-3943DEDA7D9D}"/>
              </a:ext>
            </a:extLst>
          </p:cNvPr>
          <p:cNvSpPr txBox="1"/>
          <p:nvPr/>
        </p:nvSpPr>
        <p:spPr>
          <a:xfrm>
            <a:off x="1883571" y="81617"/>
            <a:ext cx="8266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Филиал МБДОУ </a:t>
            </a:r>
            <a:r>
              <a:rPr lang="ru-RU" sz="2000" dirty="0" smtClean="0">
                <a:solidFill>
                  <a:srgbClr val="002060"/>
                </a:solidFill>
              </a:rPr>
              <a:t>- детского </a:t>
            </a:r>
            <a:r>
              <a:rPr lang="ru-RU" sz="2000" dirty="0">
                <a:solidFill>
                  <a:srgbClr val="002060"/>
                </a:solidFill>
              </a:rPr>
              <a:t>сада «Детство» детский сад № 306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Свердловская область, г</a:t>
            </a:r>
            <a:r>
              <a:rPr lang="ru-RU" sz="2000" dirty="0">
                <a:solidFill>
                  <a:srgbClr val="002060"/>
                </a:solidFill>
              </a:rPr>
              <a:t>. Екатеринбург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33D20-6F49-3098-4F3E-0FD4695C0E91}"/>
              </a:ext>
            </a:extLst>
          </p:cNvPr>
          <p:cNvSpPr txBox="1"/>
          <p:nvPr/>
        </p:nvSpPr>
        <p:spPr>
          <a:xfrm>
            <a:off x="2499272" y="2476247"/>
            <a:ext cx="7035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2060"/>
                </a:solidFill>
                <a:latin typeface="Aptos" panose="020B0004020202020204" pitchFamily="34" charset="0"/>
              </a:rPr>
              <a:t>Тема конкурса </a:t>
            </a:r>
            <a:r>
              <a:rPr lang="ru-RU" sz="2400" dirty="0">
                <a:solidFill>
                  <a:srgbClr val="002060"/>
                </a:solidFill>
                <a:latin typeface="Aptos" panose="020B0004020202020204" pitchFamily="34" charset="0"/>
              </a:rPr>
              <a:t>– «Кладовая осени</a:t>
            </a:r>
            <a:r>
              <a:rPr lang="ru-RU" sz="2400" dirty="0" smtClean="0">
                <a:solidFill>
                  <a:srgbClr val="002060"/>
                </a:solidFill>
                <a:latin typeface="Aptos" panose="020B0004020202020204" pitchFamily="34" charset="0"/>
              </a:rPr>
              <a:t>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ptos" panose="020B0004020202020204" pitchFamily="34" charset="0"/>
              </a:rPr>
              <a:t>ТИКО-изобретение «Трактор с прицепом»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Aptos" panose="020B0004020202020204" pitchFamily="34" charset="0"/>
              </a:rPr>
              <a:t>Номинация</a:t>
            </a:r>
            <a:r>
              <a:rPr lang="ru-RU" dirty="0" smtClean="0">
                <a:solidFill>
                  <a:srgbClr val="002060"/>
                </a:solidFill>
                <a:latin typeface="Aptos" panose="020B0004020202020204" pitchFamily="34" charset="0"/>
              </a:rPr>
              <a:t> «Дошкольник» (дети с 5 до 7 лет)</a:t>
            </a:r>
            <a:endParaRPr lang="ru-RU" dirty="0">
              <a:solidFill>
                <a:srgbClr val="002060"/>
              </a:solidFill>
              <a:latin typeface="Aptos" panose="020B00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833D20-6F49-3098-4F3E-0FD4695C0E91}"/>
              </a:ext>
            </a:extLst>
          </p:cNvPr>
          <p:cNvSpPr txBox="1"/>
          <p:nvPr/>
        </p:nvSpPr>
        <p:spPr>
          <a:xfrm>
            <a:off x="2750650" y="1344439"/>
            <a:ext cx="6374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Aptos" panose="020B0004020202020204" pitchFamily="34" charset="0"/>
              </a:rPr>
              <a:t>«Всероссийский конкурс «ТИКО-изобретатель – 2025»</a:t>
            </a:r>
            <a:endParaRPr lang="ru-RU" sz="24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46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5A27B-7DDB-B822-8E3F-013BE0E9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C3B245-DCF1-A262-4F39-6A9DD6F48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CAD4DD-4011-B422-34C4-2DD90874EA65}"/>
              </a:ext>
            </a:extLst>
          </p:cNvPr>
          <p:cNvSpPr txBox="1"/>
          <p:nvPr/>
        </p:nvSpPr>
        <p:spPr>
          <a:xfrm>
            <a:off x="1659379" y="4640802"/>
            <a:ext cx="448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Aptos" panose="020B0004020202020204" pitchFamily="34" charset="0"/>
              </a:rPr>
              <a:t>Создание фруктов и овощей для наполнения телеги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2F4DF6-391F-D2B1-A394-1C9E9FDF5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3" y="388735"/>
            <a:ext cx="5297010" cy="397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9E90F-1028-8D52-B700-88D722AD4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401" y="2574524"/>
            <a:ext cx="5297011" cy="3972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2473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5300F-5CD0-23C4-E0F8-059D428F0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48C462-9B49-00F6-DD8B-27E7C0F23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F0587A-3C73-4855-C252-0EC211D33201}"/>
              </a:ext>
            </a:extLst>
          </p:cNvPr>
          <p:cNvSpPr txBox="1"/>
          <p:nvPr/>
        </p:nvSpPr>
        <p:spPr>
          <a:xfrm>
            <a:off x="1828055" y="4640802"/>
            <a:ext cx="44832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Aptos" panose="020B0004020202020204" pitchFamily="34" charset="0"/>
              </a:rPr>
              <a:t>Педагоги участвовавшие в процессе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3C9B6-625A-8060-D9A9-45DCF9CB5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8" y="461638"/>
            <a:ext cx="5166805" cy="387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2509FA-857C-1DA2-42FD-60A3AA9D8C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088" y="2534568"/>
            <a:ext cx="5166805" cy="3875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075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7244C-6601-7B0D-C5A3-9376BDE2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B8F7AD-F40A-257E-417D-98091F777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0E39F-159B-54D4-1660-53714F5B1CB9}"/>
              </a:ext>
            </a:extLst>
          </p:cNvPr>
          <p:cNvSpPr txBox="1"/>
          <p:nvPr/>
        </p:nvSpPr>
        <p:spPr>
          <a:xfrm>
            <a:off x="2145066" y="2921168"/>
            <a:ext cx="84700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6000" i="1" dirty="0">
                <a:solidFill>
                  <a:srgbClr val="0070C0"/>
                </a:solidFill>
                <a:latin typeface="Aptos" panose="020B0004020202020204" pitchFamily="34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4105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71BE9-105F-44EF-E145-1F216D7DC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D70E407-AAF5-9F56-4806-1F63E7A9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E10BB2-CFCF-2F7B-EDD8-B10957E68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97" y="548196"/>
            <a:ext cx="7682144" cy="57616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FB65AD-3D9B-E297-BFF9-9A36D2B59BBA}"/>
              </a:ext>
            </a:extLst>
          </p:cNvPr>
          <p:cNvSpPr txBox="1"/>
          <p:nvPr/>
        </p:nvSpPr>
        <p:spPr>
          <a:xfrm>
            <a:off x="8842159" y="2535113"/>
            <a:ext cx="2734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Aptos" panose="020B0004020202020204" pitchFamily="34" charset="0"/>
              </a:rPr>
              <a:t>Готовое ТИКО-изобретение «Трактор с прицепом»</a:t>
            </a:r>
          </a:p>
        </p:txBody>
      </p:sp>
    </p:spTree>
    <p:extLst>
      <p:ext uri="{BB962C8B-B14F-4D97-AF65-F5344CB8AC3E}">
        <p14:creationId xmlns:p14="http://schemas.microsoft.com/office/powerpoint/2010/main" val="1214116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62E90-8453-B438-3048-A418773DB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37C73E-E52C-55B8-38E8-7432E437A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1ACBA8-5AAE-655F-754B-2AE6DAD11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7" y="660276"/>
            <a:ext cx="7383262" cy="5537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F0BF39-C4CD-2653-3963-89AAC3D2769B}"/>
              </a:ext>
            </a:extLst>
          </p:cNvPr>
          <p:cNvSpPr txBox="1"/>
          <p:nvPr/>
        </p:nvSpPr>
        <p:spPr>
          <a:xfrm>
            <a:off x="8864353" y="3105833"/>
            <a:ext cx="27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Aptos" panose="020B0004020202020204" pitchFamily="34" charset="0"/>
              </a:rPr>
              <a:t>Вид с верху</a:t>
            </a:r>
          </a:p>
        </p:txBody>
      </p:sp>
    </p:spTree>
    <p:extLst>
      <p:ext uri="{BB962C8B-B14F-4D97-AF65-F5344CB8AC3E}">
        <p14:creationId xmlns:p14="http://schemas.microsoft.com/office/powerpoint/2010/main" val="352662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DA0F9-5DCB-533D-B549-6D75AA59E1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6F5281-572C-93BC-AA7F-7D83DAD57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7DD997-0EB3-6479-B8DF-C1D1256EF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8" y="346230"/>
            <a:ext cx="5007008" cy="3755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51A84F-1634-E4C9-DA46-AF22397595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89" y="2570082"/>
            <a:ext cx="5255581" cy="394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AE1A5B-67D2-66A4-BDA1-0E7B2B6274A2}"/>
              </a:ext>
            </a:extLst>
          </p:cNvPr>
          <p:cNvSpPr txBox="1"/>
          <p:nvPr/>
        </p:nvSpPr>
        <p:spPr>
          <a:xfrm>
            <a:off x="5712783" y="1515383"/>
            <a:ext cx="27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Aptos" panose="020B0004020202020204" pitchFamily="34" charset="0"/>
              </a:rPr>
              <a:t>Вид с низу</a:t>
            </a:r>
          </a:p>
        </p:txBody>
      </p:sp>
    </p:spTree>
    <p:extLst>
      <p:ext uri="{BB962C8B-B14F-4D97-AF65-F5344CB8AC3E}">
        <p14:creationId xmlns:p14="http://schemas.microsoft.com/office/powerpoint/2010/main" val="3397543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56812B-E82C-73D1-8F9F-8CA58614E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AED1BF-CA65-A0DC-452C-07250B55D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CB621-E432-4C79-E4F2-6427FE57CE86}"/>
              </a:ext>
            </a:extLst>
          </p:cNvPr>
          <p:cNvSpPr txBox="1"/>
          <p:nvPr/>
        </p:nvSpPr>
        <p:spPr>
          <a:xfrm>
            <a:off x="5712783" y="1515383"/>
            <a:ext cx="273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>
                <a:solidFill>
                  <a:srgbClr val="0070C0"/>
                </a:solidFill>
                <a:latin typeface="Aptos" panose="020B0004020202020204" pitchFamily="34" charset="0"/>
              </a:rPr>
              <a:t>Вид с боку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C56D46-109B-2EB1-9FB4-B106AE087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29" y="383960"/>
            <a:ext cx="5012183" cy="375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E90BBF-7450-10FD-B07C-EF6557BB7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573" y="2645546"/>
            <a:ext cx="5125374" cy="3844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45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98512-AC36-C719-A8DB-6CF5167CA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5EEF0A-60C4-33E0-F22D-A7E9EED46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95A2113-3A5D-B9CA-9BC0-7B78D9682152}"/>
              </a:ext>
            </a:extLst>
          </p:cNvPr>
          <p:cNvSpPr txBox="1"/>
          <p:nvPr/>
        </p:nvSpPr>
        <p:spPr>
          <a:xfrm>
            <a:off x="7528260" y="2903426"/>
            <a:ext cx="44832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solidFill>
                  <a:srgbClr val="0070C0"/>
                </a:solidFill>
                <a:latin typeface="Aptos" panose="020B0004020202020204" pitchFamily="34" charset="0"/>
              </a:rPr>
              <a:t>Ребята очень старались и у них получилось </a:t>
            </a:r>
            <a:r>
              <a:rPr lang="ru-RU" sz="2400" i="1" dirty="0" smtClean="0">
                <a:solidFill>
                  <a:srgbClr val="0070C0"/>
                </a:solidFill>
                <a:latin typeface="Aptos" panose="020B0004020202020204" pitchFamily="34" charset="0"/>
              </a:rPr>
              <a:t>ТИКО-изобретение «Трактор с прицепом»</a:t>
            </a:r>
            <a:endParaRPr lang="ru-RU" sz="2400" i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720BA0-ADE8-FA3F-BD77-3E347948F1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" y="814527"/>
            <a:ext cx="6602027" cy="4951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94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55710-9810-0217-AA2C-32A5BEEB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50BECE-9639-A298-77F4-D571A5316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3C561-59D4-0BF1-E925-EAC2FAFDF434}"/>
              </a:ext>
            </a:extLst>
          </p:cNvPr>
          <p:cNvSpPr txBox="1"/>
          <p:nvPr/>
        </p:nvSpPr>
        <p:spPr>
          <a:xfrm>
            <a:off x="2362573" y="2921168"/>
            <a:ext cx="766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>
                <a:solidFill>
                  <a:srgbClr val="0070C0"/>
                </a:solidFill>
                <a:latin typeface="Aptos" panose="020B0004020202020204" pitchFamily="34" charset="0"/>
              </a:rPr>
              <a:t>Творческий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27304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FF538-8106-B754-6E21-060E2D2D4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B83D06-85DD-56E1-33E2-63369D8A9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0FBE9B-13F9-1F60-D12A-E60CD952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" y="361764"/>
            <a:ext cx="5015883" cy="3761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733E53-F654-ADFE-4DAD-C12F11B7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8" y="2325950"/>
            <a:ext cx="5498236" cy="4123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4D6BE82-7EBD-CD26-BD35-1C6B6FA4DF54}"/>
              </a:ext>
            </a:extLst>
          </p:cNvPr>
          <p:cNvSpPr txBox="1"/>
          <p:nvPr/>
        </p:nvSpPr>
        <p:spPr>
          <a:xfrm>
            <a:off x="639193" y="4387788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  <a:latin typeface="Aptos" panose="020B0004020202020204" pitchFamily="34" charset="0"/>
              </a:rPr>
              <a:t>Создание телеги</a:t>
            </a:r>
          </a:p>
        </p:txBody>
      </p:sp>
    </p:spTree>
    <p:extLst>
      <p:ext uri="{BB962C8B-B14F-4D97-AF65-F5344CB8AC3E}">
        <p14:creationId xmlns:p14="http://schemas.microsoft.com/office/powerpoint/2010/main" val="2567806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6A5ED-F28A-C2CD-4A1D-1297BF6A1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AFD28E-B279-96D5-ABBD-E7E368F4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6F8A4D0-9B9F-AFE9-2285-AE207314A8C7}"/>
              </a:ext>
            </a:extLst>
          </p:cNvPr>
          <p:cNvSpPr txBox="1"/>
          <p:nvPr/>
        </p:nvSpPr>
        <p:spPr>
          <a:xfrm>
            <a:off x="949905" y="4482886"/>
            <a:ext cx="60945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0070C0"/>
                </a:solidFill>
                <a:latin typeface="Aptos" panose="020B0004020202020204" pitchFamily="34" charset="0"/>
              </a:rPr>
              <a:t>Создание трактора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1352CA-69F5-F61C-4477-8F7B5D44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7" y="388231"/>
            <a:ext cx="5083946" cy="3812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CF676D-334A-609F-C4B7-96C02C8D1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19" y="2689934"/>
            <a:ext cx="4946444" cy="3709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76546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136</Words>
  <Application>Microsoft Office PowerPoint</Application>
  <PresentationFormat>Широкоэкранный</PresentationFormat>
  <Paragraphs>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Uliana</dc:creator>
  <cp:lastModifiedBy>1</cp:lastModifiedBy>
  <cp:revision>3</cp:revision>
  <dcterms:created xsi:type="dcterms:W3CDTF">2024-11-25T15:31:43Z</dcterms:created>
  <dcterms:modified xsi:type="dcterms:W3CDTF">2024-11-26T08:19:44Z</dcterms:modified>
</cp:coreProperties>
</file>