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70" r:id="rId12"/>
    <p:sldId id="265" r:id="rId13"/>
    <p:sldId id="266" r:id="rId14"/>
    <p:sldId id="269" r:id="rId15"/>
    <p:sldId id="267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1A9E-D19B-44EB-B896-5DBC23752260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3AA4-CF2E-41D7-8837-CD0C24535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761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1A9E-D19B-44EB-B896-5DBC23752260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3AA4-CF2E-41D7-8837-CD0C24535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726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1A9E-D19B-44EB-B896-5DBC23752260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3AA4-CF2E-41D7-8837-CD0C24535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161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1A9E-D19B-44EB-B896-5DBC23752260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3AA4-CF2E-41D7-8837-CD0C24535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72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1A9E-D19B-44EB-B896-5DBC23752260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3AA4-CF2E-41D7-8837-CD0C24535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335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1A9E-D19B-44EB-B896-5DBC23752260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3AA4-CF2E-41D7-8837-CD0C24535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861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1A9E-D19B-44EB-B896-5DBC23752260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3AA4-CF2E-41D7-8837-CD0C24535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829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1A9E-D19B-44EB-B896-5DBC23752260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3AA4-CF2E-41D7-8837-CD0C24535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741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1A9E-D19B-44EB-B896-5DBC23752260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3AA4-CF2E-41D7-8837-CD0C24535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872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1A9E-D19B-44EB-B896-5DBC23752260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3AA4-CF2E-41D7-8837-CD0C24535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735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1A9E-D19B-44EB-B896-5DBC23752260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3AA4-CF2E-41D7-8837-CD0C24535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79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41A9E-D19B-44EB-B896-5DBC23752260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D3AA4-CF2E-41D7-8837-CD0C24535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753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647" y="4377182"/>
            <a:ext cx="8020895" cy="162084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8046" y="4377182"/>
            <a:ext cx="37682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С. Маршак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Где обедал воробей?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67586" y="5540644"/>
            <a:ext cx="1846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Богомолова </a:t>
            </a:r>
            <a:r>
              <a:rPr lang="ru-RU" dirty="0" smtClean="0"/>
              <a:t>С.М.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815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66"/>
    </mc:Choice>
    <mc:Fallback xmlns="">
      <p:transition spd="slow" advTm="35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3117" y="4481746"/>
            <a:ext cx="6074229" cy="92845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endParaRPr lang="ru-RU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95398" y="4349931"/>
            <a:ext cx="421634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хвостатых кенгуру. </a:t>
            </a: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81844" y="1780886"/>
            <a:ext cx="4424492" cy="48818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7593" y="4869816"/>
            <a:ext cx="1969179" cy="178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7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33860" y="3419248"/>
            <a:ext cx="8131628" cy="1936523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85063" y="4637314"/>
            <a:ext cx="4118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Был на праздничном обеде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8341" y="4168716"/>
            <a:ext cx="2964638" cy="268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55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33860" y="3419248"/>
            <a:ext cx="8131628" cy="193652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endParaRPr lang="ru-RU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81006" y="4376057"/>
            <a:ext cx="43537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У мохнатого медведя.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2652" y="3365373"/>
            <a:ext cx="3190917" cy="319091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6262" y="4770007"/>
            <a:ext cx="1969179" cy="178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08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1087" y="2733449"/>
            <a:ext cx="6302828" cy="2785608"/>
          </a:xfrm>
        </p:spPr>
        <p:txBody>
          <a:bodyPr>
            <a:normAutofit/>
          </a:bodyPr>
          <a:lstStyle/>
          <a:p>
            <a:endParaRPr lang="ru-RU" sz="48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3740" y="5030604"/>
            <a:ext cx="3822523" cy="16399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11189" y="4532811"/>
            <a:ext cx="3699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 зубастый крокодил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1268" y="4739367"/>
            <a:ext cx="1812051" cy="199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23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1087" y="2733449"/>
            <a:ext cx="6302828" cy="2785608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sz="48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endParaRPr lang="ru-RU" sz="48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39704" y="7468672"/>
            <a:ext cx="235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75166" y="4402184"/>
            <a:ext cx="5562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Чуть меня не проглотил.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107" y="4808514"/>
            <a:ext cx="3822523" cy="16460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1086" y="4808514"/>
            <a:ext cx="1497917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94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58684" y="2624591"/>
            <a:ext cx="9797143" cy="3210152"/>
          </a:xfrm>
        </p:spPr>
        <p:txBody>
          <a:bodyPr>
            <a:normAutofit/>
          </a:bodyPr>
          <a:lstStyle/>
          <a:p>
            <a:r>
              <a:rPr lang="ru-RU" sz="88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Конец</a:t>
            </a:r>
            <a:endParaRPr lang="ru-RU" sz="88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66606" y="4349931"/>
            <a:ext cx="5157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7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16582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1416611" y="4356903"/>
            <a:ext cx="7969126" cy="173909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Где обедал, воробей?</a:t>
            </a:r>
            <a:b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 зоопарке у зверей. </a:t>
            </a:r>
            <a:endParaRPr lang="ru-RU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36423" y="4127864"/>
            <a:ext cx="3821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Где обедал воробей ?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 зоопарке у зверей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1296" y="3931920"/>
            <a:ext cx="2911342" cy="223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08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0925" y="4065259"/>
            <a:ext cx="10920248" cy="1484203"/>
          </a:xfrm>
        </p:spPr>
        <p:txBody>
          <a:bodyPr>
            <a:noAutofit/>
          </a:bodyPr>
          <a:lstStyle/>
          <a:p>
            <a:endParaRPr lang="ru-RU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89120" y="4402183"/>
            <a:ext cx="41192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Пообедал я сперва </a:t>
            </a: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решеткою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у  льва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893" y="4711746"/>
            <a:ext cx="2465843" cy="168002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3443" y="4940792"/>
            <a:ext cx="1877731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29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 dir="in"/>
      </p:transition>
    </mc:Choice>
    <mc:Fallback xmlns="">
      <p:transition spd="slow" advClick="0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7.40741E-7 L 0.98829 -0.0203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14" y="-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9686" y="4038599"/>
            <a:ext cx="7478486" cy="1011237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93908" y="7025759"/>
            <a:ext cx="235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endParaRPr lang="ru-RU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820651" y="3244334"/>
            <a:ext cx="4211538" cy="1354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Подкрепился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у лисицы.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63" y="4836230"/>
            <a:ext cx="2914141" cy="17314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6420" y="4502723"/>
            <a:ext cx="1963082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22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30829" y="3364821"/>
            <a:ext cx="8425543" cy="1729694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9782" y="6858000"/>
            <a:ext cx="1969179" cy="17801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820651" y="3244334"/>
            <a:ext cx="3665812" cy="18466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 моржа попил водицы.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683" y="4918533"/>
            <a:ext cx="1822862" cy="15668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0" y="6858000"/>
            <a:ext cx="1969179" cy="178018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4339" y="4686696"/>
            <a:ext cx="1969179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23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3000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7 L -0.25 3.7037E-7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3000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7 L -0.25 3.7037E-7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0789" y="2689905"/>
            <a:ext cx="9144000" cy="2387600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0" y="5129756"/>
            <a:ext cx="1969179" cy="17801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96344" y="3244333"/>
            <a:ext cx="40007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96344" y="3244333"/>
            <a:ext cx="400074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               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Ел морковку у слона.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18" y="4999342"/>
            <a:ext cx="1589313" cy="1556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4794906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6270" y="4857025"/>
            <a:ext cx="1969179" cy="178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38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2000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-0.1526 0.010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30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repeatCount="200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11111E-6 L 0.15326 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2627" y="3016478"/>
            <a:ext cx="9088437" cy="1903865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10030" y="4258491"/>
            <a:ext cx="3746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 журавлем поел пшена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382" y="4153989"/>
            <a:ext cx="2904395" cy="22921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9215" y="4653800"/>
            <a:ext cx="1969179" cy="178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7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3305" y="3919901"/>
            <a:ext cx="8850087" cy="1368485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629" y="5818989"/>
            <a:ext cx="1714500" cy="17907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92731" y="4219303"/>
            <a:ext cx="3412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Погостил у носорога,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Отрубей поел немного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512" y="4310743"/>
            <a:ext cx="2119479" cy="22582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7598" y="4101199"/>
            <a:ext cx="2366684" cy="246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20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3117" y="4481746"/>
            <a:ext cx="6074229" cy="92845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endParaRPr lang="ru-RU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62500" y="74746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11189" y="4481746"/>
            <a:ext cx="3364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Побывал я на пиру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1083" y="3758179"/>
            <a:ext cx="2896059" cy="262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51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92</Words>
  <Application>Microsoft Office PowerPoint</Application>
  <PresentationFormat>Широкоэкранный</PresentationFormat>
  <Paragraphs>47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Monotype Corsiva</vt:lpstr>
      <vt:lpstr>Тема Office</vt:lpstr>
      <vt:lpstr> </vt:lpstr>
      <vt:lpstr>Где обедал, воробей? В зоопарке у зверей.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 </vt:lpstr>
      <vt:lpstr>Презентация PowerPoint</vt:lpstr>
      <vt:lpstr> </vt:lpstr>
      <vt:lpstr>Презентация PowerPoint</vt:lpstr>
      <vt:lpstr> </vt:lpstr>
      <vt:lpstr>Конец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Где обедал воробей Самуил Маршак</dc:title>
  <dc:creator>Windows User</dc:creator>
  <cp:lastModifiedBy>1</cp:lastModifiedBy>
  <cp:revision>24</cp:revision>
  <dcterms:created xsi:type="dcterms:W3CDTF">2020-11-23T11:02:51Z</dcterms:created>
  <dcterms:modified xsi:type="dcterms:W3CDTF">2025-08-11T04:46:21Z</dcterms:modified>
</cp:coreProperties>
</file>