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45F57-B4A8-49D1-985B-FC5C01051077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F136-493A-4820-AD49-0496D5019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77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6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3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3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2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3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16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2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4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8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3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17B9-1826-4123-9849-5038E2C505F0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FBFFF-5FFA-4FFE-AF0F-6C97444C3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7134" y="1945361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Веселая азбука малышам</a:t>
            </a:r>
            <a:endParaRPr lang="ru-RU" sz="8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2715" y="5408228"/>
            <a:ext cx="3438861" cy="1120569"/>
          </a:xfrm>
        </p:spPr>
        <p:txBody>
          <a:bodyPr>
            <a:normAutofit/>
          </a:bodyPr>
          <a:lstStyle/>
          <a:p>
            <a:r>
              <a:rPr lang="ru-RU" dirty="0" smtClean="0"/>
              <a:t>Богомоловой Снежаны </a:t>
            </a:r>
            <a:r>
              <a:rPr lang="ru-RU" dirty="0" err="1" smtClean="0"/>
              <a:t>Минияновны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474" y="1546901"/>
            <a:ext cx="10516511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547" y="1759170"/>
            <a:ext cx="10516511" cy="1322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2023">
            <a:off x="8009019" y="2878230"/>
            <a:ext cx="3796968" cy="378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2023">
            <a:off x="7862963" y="2978438"/>
            <a:ext cx="3796968" cy="378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10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" y="1690688"/>
            <a:ext cx="2307035" cy="21035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21259" y="182562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«К» одною лапкой пляшет,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 другою лапкой машет.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при этом буква «К»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Будто усики жука.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2850">
            <a:off x="7972517" y="1954569"/>
            <a:ext cx="3805259" cy="394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353801" y="6176963"/>
            <a:ext cx="838200" cy="66215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4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8" y="1825624"/>
            <a:ext cx="1831975" cy="18319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70175" y="194596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Лисёнок по лесу гуляет,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Лисёнок буквы повторяет,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Раз, два, три, четыре, пять,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бы букву Л не потерять.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3916">
            <a:off x="8425021" y="1740552"/>
            <a:ext cx="3493647" cy="262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353800" y="6306207"/>
            <a:ext cx="838200" cy="55179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7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6103" cy="6127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5" y="1690688"/>
            <a:ext cx="2070762" cy="2000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08962" y="136043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 нам приехала Машина: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Мишка нам привёз Малину,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Вкусный Мёд и Молоко,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уехал далеко.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Прыгнул Мячик — «Это я!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Буква «М» теперь моя!»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Раз-два-три-четыре-пять,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Букву «М» нам надо знать!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1" y="1447342"/>
            <a:ext cx="3310758" cy="240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5" y="4529957"/>
            <a:ext cx="2925439" cy="219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351172" y="6306295"/>
            <a:ext cx="840828" cy="51759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442" y="178358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63" y="2837456"/>
            <a:ext cx="4761617" cy="372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8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407869" cy="4932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А</a:t>
            </a:r>
            <a:r>
              <a:rPr lang="ru-RU" sz="8800" i="1" dirty="0" smtClean="0">
                <a:solidFill>
                  <a:srgbClr val="FF0000"/>
                </a:solidFill>
                <a:hlinkClick r:id="rId2" action="ppaction://hlinksldjump"/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3" action="ppaction://hlinksldjump"/>
              </a:rPr>
              <a:t>Б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4" action="ppaction://hlinksldjump"/>
              </a:rPr>
              <a:t>В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5" action="ppaction://hlinksldjump"/>
              </a:rPr>
              <a:t>Г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6" action="ppaction://hlinksldjump"/>
              </a:rPr>
              <a:t>Д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7" action="ppaction://hlinksldjump"/>
              </a:rPr>
              <a:t>Е</a:t>
            </a:r>
            <a:r>
              <a:rPr lang="ru-RU" sz="8800" i="1" dirty="0" smtClean="0">
                <a:solidFill>
                  <a:srgbClr val="FF0000"/>
                </a:solidFill>
              </a:rPr>
              <a:t> Ё Ж З </a:t>
            </a:r>
            <a:r>
              <a:rPr lang="ru-RU" sz="8800" i="1" dirty="0" smtClean="0">
                <a:solidFill>
                  <a:srgbClr val="FF0000"/>
                </a:solidFill>
                <a:hlinkClick r:id="rId8" action="ppaction://hlinksldjump"/>
              </a:rPr>
              <a:t>И</a:t>
            </a:r>
            <a:r>
              <a:rPr lang="ru-RU" sz="8800" i="1" dirty="0" smtClean="0">
                <a:solidFill>
                  <a:srgbClr val="FF0000"/>
                </a:solidFill>
              </a:rPr>
              <a:t> Й </a:t>
            </a:r>
            <a:r>
              <a:rPr lang="ru-RU" sz="8800" i="1" dirty="0" smtClean="0">
                <a:solidFill>
                  <a:srgbClr val="FF0000"/>
                </a:solidFill>
                <a:hlinkClick r:id="rId9" action="ppaction://hlinksldjump"/>
              </a:rPr>
              <a:t>К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10" action="ppaction://hlinksldjump"/>
              </a:rPr>
              <a:t>Л</a:t>
            </a:r>
            <a:r>
              <a:rPr lang="ru-RU" sz="8800" i="1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  <a:hlinkClick r:id="rId11" action="ppaction://hlinksldjump"/>
              </a:rPr>
              <a:t>М</a:t>
            </a:r>
            <a:r>
              <a:rPr lang="ru-RU" sz="8800" i="1" dirty="0" smtClean="0">
                <a:solidFill>
                  <a:srgbClr val="FF0000"/>
                </a:solidFill>
              </a:rPr>
              <a:t> Н О П Р С Т У Ф Х Ц Ч Щ Ш Ъ Ы Ь Э Ю Я </a:t>
            </a:r>
            <a:endParaRPr lang="ru-RU" sz="8800" i="1" dirty="0"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в конец 3">
            <a:hlinkClick r:id="" action="ppaction://hlinkshowjump?jump=lastslide" highlightClick="1"/>
          </p:cNvPr>
          <p:cNvSpPr/>
          <p:nvPr/>
        </p:nvSpPr>
        <p:spPr>
          <a:xfrm>
            <a:off x="11740055" y="6448097"/>
            <a:ext cx="451945" cy="409903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51" y="1699501"/>
            <a:ext cx="2052144" cy="3079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" y="1699501"/>
            <a:ext cx="1863008" cy="16850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34334" y="2007476"/>
            <a:ext cx="45273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Всем известна буква А 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– Буква очень славная.  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 к тому же буква А 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алфавите главная.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067" y="1875003"/>
            <a:ext cx="4259169" cy="239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04293">
            <a:off x="350367" y="4155015"/>
            <a:ext cx="2352618" cy="235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330153" y="6264166"/>
            <a:ext cx="861848" cy="59383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5" y="1851901"/>
            <a:ext cx="1863008" cy="16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5593" cy="5812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2" y="1825625"/>
            <a:ext cx="1584860" cy="18723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85544" y="1484511"/>
            <a:ext cx="48557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Подари ей сладкий бублик,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Белый бантик повяжи —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Буква Б добрее будет,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Станет с буквами дружить!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3976" y="1825625"/>
            <a:ext cx="3431534" cy="266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63520">
            <a:off x="560597" y="4305239"/>
            <a:ext cx="1506392" cy="158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403725" y="6285186"/>
            <a:ext cx="788276" cy="57281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48255" cy="6548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6" y="1690688"/>
            <a:ext cx="1548690" cy="1780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90951" y="1521653"/>
            <a:ext cx="50029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Букву В верблюд двугорбый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спине таскает гордый.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Одногорбому обидно —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Буквы В на нём не видно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4729">
            <a:off x="8019687" y="2131455"/>
            <a:ext cx="3070183" cy="368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298621" y="6274676"/>
            <a:ext cx="893379" cy="58332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2429" y="1920219"/>
            <a:ext cx="502081" cy="57073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8" y="1825625"/>
            <a:ext cx="1688558" cy="18723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1366" y="171074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Гусь </a:t>
            </a:r>
            <a:r>
              <a:rPr lang="ru-RU" sz="40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гагочет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га-га-га,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Где же гости, господа?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Я гостей сегодня ждал,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Букву Г к себе позвал.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50" l="10000" r="90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8772" y="1613623"/>
            <a:ext cx="4333225" cy="385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256579" y="6253656"/>
            <a:ext cx="935421" cy="60434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85497" cy="129594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9" y="1690688"/>
            <a:ext cx="1863760" cy="20632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1366" y="169068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Буква Д — просторный Дом.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нём тепло, уютно в нём.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Там живут игрушки,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Куклы и зверушки.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1930">
            <a:off x="8051641" y="3344260"/>
            <a:ext cx="2992760" cy="219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172732" y="6285186"/>
            <a:ext cx="1019268" cy="57281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9710" y="2389353"/>
            <a:ext cx="486103" cy="59175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459741" cy="17192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6056" y="1567595"/>
            <a:ext cx="42251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Дальше будет буква Е,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Тоже покажу тебе.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Ель высокая растет.</a:t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Ежевику ёж жуёт.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2406">
            <a:off x="691129" y="4799301"/>
            <a:ext cx="2049366" cy="163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8729">
            <a:off x="7370918" y="1952139"/>
            <a:ext cx="3297082" cy="439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217704" y="6348248"/>
            <a:ext cx="974296" cy="50975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" y="1825625"/>
            <a:ext cx="2036242" cy="19475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7380" y="160963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 иголочки-иголки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Носик тоненький и колкий,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торчит из ушка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Ниточка-подружка.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8403">
            <a:off x="8220962" y="2156400"/>
            <a:ext cx="3132838" cy="368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1277600" y="6176962"/>
            <a:ext cx="914400" cy="6810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202</Words>
  <Application>Microsoft Office PowerPoint</Application>
  <PresentationFormat>Широкоэкранный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Веселая азбука малышам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Веселая азбука малышам</dc:title>
  <dc:creator>Windows User</dc:creator>
  <cp:lastModifiedBy>1</cp:lastModifiedBy>
  <cp:revision>17</cp:revision>
  <dcterms:created xsi:type="dcterms:W3CDTF">2020-11-23T09:20:00Z</dcterms:created>
  <dcterms:modified xsi:type="dcterms:W3CDTF">2025-08-11T05:07:26Z</dcterms:modified>
</cp:coreProperties>
</file>